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00FF"/>
    <a:srgbClr val="0066FF"/>
    <a:srgbClr val="33CCCC"/>
    <a:srgbClr val="00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2F75-1D5E-4B78-AB90-D43CAFF24FEF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E169-7E03-4069-9FD9-166ED9FBF0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7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E169-7E03-4069-9FD9-166ED9FBF0B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0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25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2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8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9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5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4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58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4CF7-4897-4FAC-921D-3112172569E0}" type="datetimeFigureOut">
              <a:rPr lang="ru-RU" smtClean="0"/>
              <a:t>04.04.2019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5E26-D2C8-4336-A63C-15B9F9BB89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7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062664" cy="233169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Лепка  «Игрушечный медведь»</a:t>
            </a:r>
            <a:br>
              <a:rPr lang="ru-RU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720" y="3861048"/>
            <a:ext cx="6512768" cy="7669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4800" b="1" dirty="0">
              <a:solidFill>
                <a:srgbClr val="00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04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муниципального образования "Светловский  городской округ" - детский сад № 2 «Светлячок»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37321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800" b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Автор: воспитатель</a:t>
            </a:r>
          </a:p>
          <a:p>
            <a:pPr lvl="0" algn="r"/>
            <a:r>
              <a:rPr lang="ru-RU" sz="2800" b="1" u="sng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Климова Яна Юрьевна</a:t>
            </a:r>
            <a:endParaRPr lang="ru-RU" sz="2800" b="1" u="sng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3789040"/>
            <a:ext cx="2558628" cy="28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19" y="50721"/>
            <a:ext cx="722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4928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43494"/>
            <a:ext cx="7776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лепить животное из трех разных по форме частей, конструктивным способом. Соблюдая пропорции между ними;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знакомые приемы лепки: скатывание, раскатывание, </a:t>
            </a:r>
            <a:r>
              <a:rPr lang="ru-RU" sz="2400" b="1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прищипывание</a:t>
            </a: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глазомер, чувство формы и пропорции;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самостоятельность, воспитывать интерес к лепке животных.</a:t>
            </a:r>
            <a:endParaRPr lang="ru-RU" sz="24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75" y="3933056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7700"/>
            <a:ext cx="3635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электронную почту приходит письмо от неизвестного лесного жителя </a:t>
            </a:r>
            <a:endParaRPr lang="ru-RU" sz="28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0" y="1052736"/>
            <a:ext cx="3816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Игровая </a:t>
            </a:r>
          </a:p>
          <a:p>
            <a:pPr algn="ctr"/>
            <a:r>
              <a:rPr lang="ru-RU" sz="2400" b="1" dirty="0" smtClean="0"/>
              <a:t>мотивация.</a:t>
            </a:r>
          </a:p>
          <a:p>
            <a:pPr algn="ctr"/>
            <a:r>
              <a:rPr lang="ru-RU" sz="2400" b="1" dirty="0" smtClean="0"/>
              <a:t> Постановка </a:t>
            </a:r>
          </a:p>
          <a:p>
            <a:pPr algn="ctr"/>
            <a:r>
              <a:rPr lang="ru-RU" sz="2400" b="1" dirty="0" smtClean="0"/>
              <a:t>Проблемы.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0"/>
            <a:ext cx="5184576" cy="63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80725" y="505688"/>
            <a:ext cx="4155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загадки ребята узнают от кого это письмо – от Медведя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4" y="773996"/>
            <a:ext cx="4695321" cy="5982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22" y="247845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36549" y="459001"/>
            <a:ext cx="4680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игра  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«Разрезные картинки»</a:t>
            </a:r>
          </a:p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3 группы и выкладывают трех разных медведей.</a:t>
            </a: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18" y="2348880"/>
            <a:ext cx="3507854" cy="4381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-99392"/>
            <a:ext cx="3590282" cy="4308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" y="2796750"/>
            <a:ext cx="3057752" cy="40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52214" y="76052"/>
            <a:ext cx="4300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объясняет как необходимо лепить игрушечного медведя. Далее</a:t>
            </a:r>
          </a:p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пальчиковая гимнастика</a:t>
            </a:r>
          </a:p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«Дикие животные» </a:t>
            </a:r>
          </a:p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зайчонок, это бельчонок,</a:t>
            </a:r>
          </a:p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лисенок, это волчонок,</a:t>
            </a:r>
          </a:p>
          <a:p>
            <a:pPr algn="ctr"/>
            <a:r>
              <a:rPr lang="ru-RU" sz="16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(сгибают пальцы в кулачок, начиная с мизинца)</a:t>
            </a:r>
          </a:p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спешит, ковыляя спросонок</a:t>
            </a:r>
          </a:p>
          <a:p>
            <a:pPr algn="ctr"/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Бурый, мохнатый, смешной медвежонок.</a:t>
            </a:r>
          </a:p>
          <a:p>
            <a:pPr algn="ctr"/>
            <a:r>
              <a:rPr lang="ru-RU" sz="1600" b="1" i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(Вращают большим пальцем)</a:t>
            </a:r>
          </a:p>
          <a:p>
            <a:pPr algn="ctr"/>
            <a:r>
              <a:rPr lang="ru-RU" b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sz="16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дети приступают </a:t>
            </a:r>
            <a:r>
              <a:rPr lang="ru-RU" sz="1600" b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лепке.</a:t>
            </a:r>
            <a:endParaRPr lang="ru-RU" sz="16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3" y="3097726"/>
            <a:ext cx="4456041" cy="3698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4" y="111833"/>
            <a:ext cx="4211960" cy="29585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4" y="3182264"/>
            <a:ext cx="4211960" cy="35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17" y="3717032"/>
            <a:ext cx="4092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«Вместе с медведем»</a:t>
            </a:r>
            <a:r>
              <a:rPr lang="ru-RU" sz="20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Дети повторяют движения за медведем (для этого используется телевизор)</a:t>
            </a:r>
            <a:endParaRPr lang="ru-RU" sz="20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4" y="116632"/>
            <a:ext cx="3151878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9" y="310253"/>
            <a:ext cx="4287471" cy="62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25527" y="127665"/>
            <a:ext cx="409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27665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41277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226" y="1268760"/>
            <a:ext cx="626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сюрпризного момента заинтересовала детей к творческой деятельности.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все поставленные  задачи. Ребята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откликались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задания,  отвечали на вопросы, активно </a:t>
            </a:r>
            <a:r>
              <a:rPr lang="ru-RU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работали. 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Творческая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вызвала у детей положительные эмоции.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48" y="2420888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256</Words>
  <Application>Microsoft Office PowerPoint</Application>
  <PresentationFormat>Экран (4:3)</PresentationFormat>
  <Paragraphs>42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Лепка  «Игрушечный медведь»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деятельность по лепке</dc:title>
  <dc:creator>ASUS-PC</dc:creator>
  <cp:lastModifiedBy>Пользователь</cp:lastModifiedBy>
  <cp:revision>28</cp:revision>
  <dcterms:created xsi:type="dcterms:W3CDTF">2016-05-04T18:12:28Z</dcterms:created>
  <dcterms:modified xsi:type="dcterms:W3CDTF">2019-04-04T18:47:44Z</dcterms:modified>
</cp:coreProperties>
</file>